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2" r:id="rId6"/>
    <p:sldId id="264" r:id="rId7"/>
    <p:sldId id="263" r:id="rId8"/>
    <p:sldId id="259" r:id="rId9"/>
    <p:sldId id="260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764559-18E2-403B-8ED8-111F6BB5F64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8E30745-2B3F-45ED-BD04-8581491687AD}">
      <dgm:prSet/>
      <dgm:spPr/>
      <dgm:t>
        <a:bodyPr/>
        <a:lstStyle/>
        <a:p>
          <a:r>
            <a:rPr lang="ko-KR"/>
            <a:t>전략적인 파티 구성을 통한 유능감과 자기 표현감을 제공합니다</a:t>
          </a:r>
          <a:r>
            <a:rPr lang="en-US"/>
            <a:t>.</a:t>
          </a:r>
        </a:p>
      </dgm:t>
    </dgm:pt>
    <dgm:pt modelId="{346E7E71-F96C-43C9-B4A3-90975BAC505F}" type="parTrans" cxnId="{22834BBE-986F-43AD-AB19-DF50A7146053}">
      <dgm:prSet/>
      <dgm:spPr/>
      <dgm:t>
        <a:bodyPr/>
        <a:lstStyle/>
        <a:p>
          <a:endParaRPr lang="en-US"/>
        </a:p>
      </dgm:t>
    </dgm:pt>
    <dgm:pt modelId="{29497220-3EC3-4C17-B17E-B788F6A6D35E}" type="sibTrans" cxnId="{22834BBE-986F-43AD-AB19-DF50A7146053}">
      <dgm:prSet/>
      <dgm:spPr/>
      <dgm:t>
        <a:bodyPr/>
        <a:lstStyle/>
        <a:p>
          <a:endParaRPr lang="en-US"/>
        </a:p>
      </dgm:t>
    </dgm:pt>
    <dgm:pt modelId="{4FCEBB20-159A-467E-A324-F9C414ABB3B2}">
      <dgm:prSet/>
      <dgm:spPr/>
      <dgm:t>
        <a:bodyPr/>
        <a:lstStyle/>
        <a:p>
          <a:r>
            <a:rPr lang="ko-KR"/>
            <a:t>화려한 탄막 연출과 위기 상황에서 벗어나는 감동적인 재미 를 제공합니다</a:t>
          </a:r>
          <a:r>
            <a:rPr lang="en-US"/>
            <a:t>.</a:t>
          </a:r>
        </a:p>
      </dgm:t>
    </dgm:pt>
    <dgm:pt modelId="{7F67F19A-F649-4FC6-A0C5-931DC54B94EF}" type="parTrans" cxnId="{BB751B35-7331-4B2B-8CCD-0216EA0365EC}">
      <dgm:prSet/>
      <dgm:spPr/>
      <dgm:t>
        <a:bodyPr/>
        <a:lstStyle/>
        <a:p>
          <a:endParaRPr lang="en-US"/>
        </a:p>
      </dgm:t>
    </dgm:pt>
    <dgm:pt modelId="{27ED9A33-713B-4B41-971F-0AFBE2E345FE}" type="sibTrans" cxnId="{BB751B35-7331-4B2B-8CCD-0216EA0365EC}">
      <dgm:prSet/>
      <dgm:spPr/>
      <dgm:t>
        <a:bodyPr/>
        <a:lstStyle/>
        <a:p>
          <a:endParaRPr lang="en-US"/>
        </a:p>
      </dgm:t>
    </dgm:pt>
    <dgm:pt modelId="{AF48F1D3-20AE-42FD-AA23-C3B721446E3C}">
      <dgm:prSet/>
      <dgm:spPr/>
      <dgm:t>
        <a:bodyPr/>
        <a:lstStyle/>
        <a:p>
          <a:r>
            <a:rPr lang="ko-KR"/>
            <a:t>가챠를 통한 편리한 성장으로 몰입감을 높입니다</a:t>
          </a:r>
          <a:r>
            <a:rPr lang="en-US"/>
            <a:t>.</a:t>
          </a:r>
        </a:p>
      </dgm:t>
    </dgm:pt>
    <dgm:pt modelId="{23D274B6-8FE4-4C29-9D44-2B394E86DDF9}" type="parTrans" cxnId="{C0B52632-5273-4733-A4DD-6FEF0E7A64C9}">
      <dgm:prSet/>
      <dgm:spPr/>
      <dgm:t>
        <a:bodyPr/>
        <a:lstStyle/>
        <a:p>
          <a:endParaRPr lang="en-US"/>
        </a:p>
      </dgm:t>
    </dgm:pt>
    <dgm:pt modelId="{512BD121-DB0C-4291-838A-D0DD9D8F6827}" type="sibTrans" cxnId="{C0B52632-5273-4733-A4DD-6FEF0E7A64C9}">
      <dgm:prSet/>
      <dgm:spPr/>
      <dgm:t>
        <a:bodyPr/>
        <a:lstStyle/>
        <a:p>
          <a:endParaRPr lang="en-US"/>
        </a:p>
      </dgm:t>
    </dgm:pt>
    <dgm:pt modelId="{1A375265-B492-4EEB-8AD7-9A5CE6779568}">
      <dgm:prSet/>
      <dgm:spPr/>
      <dgm:t>
        <a:bodyPr/>
        <a:lstStyle/>
        <a:p>
          <a:r>
            <a:rPr lang="ko-KR"/>
            <a:t>보스 스테이지</a:t>
          </a:r>
          <a:r>
            <a:rPr lang="en-US"/>
            <a:t>, </a:t>
          </a:r>
          <a:r>
            <a:rPr lang="ko-KR"/>
            <a:t>무한 모드 등 경쟁적인 요소와 높은 난이도의 게임을 통해 도전적인 재미를 제공합니다</a:t>
          </a:r>
          <a:endParaRPr lang="en-US"/>
        </a:p>
      </dgm:t>
    </dgm:pt>
    <dgm:pt modelId="{59F84C31-8FFC-4716-ABEF-ABFF23A7F48F}" type="parTrans" cxnId="{5A8B7407-C6B8-408F-9998-69088C894063}">
      <dgm:prSet/>
      <dgm:spPr/>
      <dgm:t>
        <a:bodyPr/>
        <a:lstStyle/>
        <a:p>
          <a:endParaRPr lang="en-US"/>
        </a:p>
      </dgm:t>
    </dgm:pt>
    <dgm:pt modelId="{4C6EA157-92B8-4255-B912-44FA8725B701}" type="sibTrans" cxnId="{5A8B7407-C6B8-408F-9998-69088C894063}">
      <dgm:prSet/>
      <dgm:spPr/>
      <dgm:t>
        <a:bodyPr/>
        <a:lstStyle/>
        <a:p>
          <a:endParaRPr lang="en-US"/>
        </a:p>
      </dgm:t>
    </dgm:pt>
    <dgm:pt modelId="{2FC5F359-94AC-47D0-B6CE-F7F5D060DCA3}" type="pres">
      <dgm:prSet presAssocID="{FF764559-18E2-403B-8ED8-111F6BB5F64A}" presName="linear" presStyleCnt="0">
        <dgm:presLayoutVars>
          <dgm:animLvl val="lvl"/>
          <dgm:resizeHandles val="exact"/>
        </dgm:presLayoutVars>
      </dgm:prSet>
      <dgm:spPr/>
    </dgm:pt>
    <dgm:pt modelId="{BA12F11E-32F0-4211-B897-9C15789E9564}" type="pres">
      <dgm:prSet presAssocID="{F8E30745-2B3F-45ED-BD04-8581491687A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EC40E10-1E03-4F40-BB5F-1754FCCAB123}" type="pres">
      <dgm:prSet presAssocID="{29497220-3EC3-4C17-B17E-B788F6A6D35E}" presName="spacer" presStyleCnt="0"/>
      <dgm:spPr/>
    </dgm:pt>
    <dgm:pt modelId="{876BF33A-6AA0-4A41-9E13-EE5F14E168D2}" type="pres">
      <dgm:prSet presAssocID="{4FCEBB20-159A-467E-A324-F9C414ABB3B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44C03E8-EDCE-4689-A0C1-864E7C6C6A60}" type="pres">
      <dgm:prSet presAssocID="{27ED9A33-713B-4B41-971F-0AFBE2E345FE}" presName="spacer" presStyleCnt="0"/>
      <dgm:spPr/>
    </dgm:pt>
    <dgm:pt modelId="{94E7666E-83FD-4DF9-B2BE-BFD95E5389BA}" type="pres">
      <dgm:prSet presAssocID="{AF48F1D3-20AE-42FD-AA23-C3B721446E3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EC49B43-B6B6-4699-93C4-47A55015A008}" type="pres">
      <dgm:prSet presAssocID="{512BD121-DB0C-4291-838A-D0DD9D8F6827}" presName="spacer" presStyleCnt="0"/>
      <dgm:spPr/>
    </dgm:pt>
    <dgm:pt modelId="{0DB3F735-25DD-42DA-A6C1-33D4D212DCFF}" type="pres">
      <dgm:prSet presAssocID="{1A375265-B492-4EEB-8AD7-9A5CE677956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A8B7407-C6B8-408F-9998-69088C894063}" srcId="{FF764559-18E2-403B-8ED8-111F6BB5F64A}" destId="{1A375265-B492-4EEB-8AD7-9A5CE6779568}" srcOrd="3" destOrd="0" parTransId="{59F84C31-8FFC-4716-ABEF-ABFF23A7F48F}" sibTransId="{4C6EA157-92B8-4255-B912-44FA8725B701}"/>
    <dgm:cxn modelId="{7AB1A31A-7276-48AF-A635-A176B5F14484}" type="presOf" srcId="{4FCEBB20-159A-467E-A324-F9C414ABB3B2}" destId="{876BF33A-6AA0-4A41-9E13-EE5F14E168D2}" srcOrd="0" destOrd="0" presId="urn:microsoft.com/office/officeart/2005/8/layout/vList2"/>
    <dgm:cxn modelId="{9064FB29-F769-417F-81F5-488E815286FC}" type="presOf" srcId="{FF764559-18E2-403B-8ED8-111F6BB5F64A}" destId="{2FC5F359-94AC-47D0-B6CE-F7F5D060DCA3}" srcOrd="0" destOrd="0" presId="urn:microsoft.com/office/officeart/2005/8/layout/vList2"/>
    <dgm:cxn modelId="{C0B52632-5273-4733-A4DD-6FEF0E7A64C9}" srcId="{FF764559-18E2-403B-8ED8-111F6BB5F64A}" destId="{AF48F1D3-20AE-42FD-AA23-C3B721446E3C}" srcOrd="2" destOrd="0" parTransId="{23D274B6-8FE4-4C29-9D44-2B394E86DDF9}" sibTransId="{512BD121-DB0C-4291-838A-D0DD9D8F6827}"/>
    <dgm:cxn modelId="{BB751B35-7331-4B2B-8CCD-0216EA0365EC}" srcId="{FF764559-18E2-403B-8ED8-111F6BB5F64A}" destId="{4FCEBB20-159A-467E-A324-F9C414ABB3B2}" srcOrd="1" destOrd="0" parTransId="{7F67F19A-F649-4FC6-A0C5-931DC54B94EF}" sibTransId="{27ED9A33-713B-4B41-971F-0AFBE2E345FE}"/>
    <dgm:cxn modelId="{D1DD1F98-D77F-4EEE-9250-1DE406A5A554}" type="presOf" srcId="{1A375265-B492-4EEB-8AD7-9A5CE6779568}" destId="{0DB3F735-25DD-42DA-A6C1-33D4D212DCFF}" srcOrd="0" destOrd="0" presId="urn:microsoft.com/office/officeart/2005/8/layout/vList2"/>
    <dgm:cxn modelId="{22834BBE-986F-43AD-AB19-DF50A7146053}" srcId="{FF764559-18E2-403B-8ED8-111F6BB5F64A}" destId="{F8E30745-2B3F-45ED-BD04-8581491687AD}" srcOrd="0" destOrd="0" parTransId="{346E7E71-F96C-43C9-B4A3-90975BAC505F}" sibTransId="{29497220-3EC3-4C17-B17E-B788F6A6D35E}"/>
    <dgm:cxn modelId="{A883B7C8-CAEE-423F-8B11-2B85BB404AA8}" type="presOf" srcId="{AF48F1D3-20AE-42FD-AA23-C3B721446E3C}" destId="{94E7666E-83FD-4DF9-B2BE-BFD95E5389BA}" srcOrd="0" destOrd="0" presId="urn:microsoft.com/office/officeart/2005/8/layout/vList2"/>
    <dgm:cxn modelId="{1F7299CE-9970-4DEC-A516-EE8664F5E117}" type="presOf" srcId="{F8E30745-2B3F-45ED-BD04-8581491687AD}" destId="{BA12F11E-32F0-4211-B897-9C15789E9564}" srcOrd="0" destOrd="0" presId="urn:microsoft.com/office/officeart/2005/8/layout/vList2"/>
    <dgm:cxn modelId="{2969C3E1-1A3E-48FA-9B64-1B6EE9AE7B0B}" type="presParOf" srcId="{2FC5F359-94AC-47D0-B6CE-F7F5D060DCA3}" destId="{BA12F11E-32F0-4211-B897-9C15789E9564}" srcOrd="0" destOrd="0" presId="urn:microsoft.com/office/officeart/2005/8/layout/vList2"/>
    <dgm:cxn modelId="{70353ED0-6E40-4545-848B-1046B0DAE2CC}" type="presParOf" srcId="{2FC5F359-94AC-47D0-B6CE-F7F5D060DCA3}" destId="{AEC40E10-1E03-4F40-BB5F-1754FCCAB123}" srcOrd="1" destOrd="0" presId="urn:microsoft.com/office/officeart/2005/8/layout/vList2"/>
    <dgm:cxn modelId="{33A58B46-DDBA-4760-A2BB-5B602C28C7EC}" type="presParOf" srcId="{2FC5F359-94AC-47D0-B6CE-F7F5D060DCA3}" destId="{876BF33A-6AA0-4A41-9E13-EE5F14E168D2}" srcOrd="2" destOrd="0" presId="urn:microsoft.com/office/officeart/2005/8/layout/vList2"/>
    <dgm:cxn modelId="{84074ACA-E3F6-4FFF-85CC-EE21F64F7601}" type="presParOf" srcId="{2FC5F359-94AC-47D0-B6CE-F7F5D060DCA3}" destId="{144C03E8-EDCE-4689-A0C1-864E7C6C6A60}" srcOrd="3" destOrd="0" presId="urn:microsoft.com/office/officeart/2005/8/layout/vList2"/>
    <dgm:cxn modelId="{CF9EBE44-E35E-4233-9931-2E5F264CBA63}" type="presParOf" srcId="{2FC5F359-94AC-47D0-B6CE-F7F5D060DCA3}" destId="{94E7666E-83FD-4DF9-B2BE-BFD95E5389BA}" srcOrd="4" destOrd="0" presId="urn:microsoft.com/office/officeart/2005/8/layout/vList2"/>
    <dgm:cxn modelId="{D6523E05-EEAE-42A8-95F2-435987F64502}" type="presParOf" srcId="{2FC5F359-94AC-47D0-B6CE-F7F5D060DCA3}" destId="{8EC49B43-B6B6-4699-93C4-47A55015A008}" srcOrd="5" destOrd="0" presId="urn:microsoft.com/office/officeart/2005/8/layout/vList2"/>
    <dgm:cxn modelId="{780F3A9B-530B-4653-9036-6500F3AFE7AE}" type="presParOf" srcId="{2FC5F359-94AC-47D0-B6CE-F7F5D060DCA3}" destId="{0DB3F735-25DD-42DA-A6C1-33D4D212DCFF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12F11E-32F0-4211-B897-9C15789E9564}">
      <dsp:nvSpPr>
        <dsp:cNvPr id="0" name=""/>
        <dsp:cNvSpPr/>
      </dsp:nvSpPr>
      <dsp:spPr>
        <a:xfrm>
          <a:off x="0" y="318238"/>
          <a:ext cx="6949440" cy="12378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전략적인 파티 구성을 통한 유능감과 자기 표현감을 제공합니다</a:t>
          </a:r>
          <a:r>
            <a:rPr lang="en-US" sz="2300" kern="1200"/>
            <a:t>.</a:t>
          </a:r>
        </a:p>
      </dsp:txBody>
      <dsp:txXfrm>
        <a:off x="60427" y="378665"/>
        <a:ext cx="6828586" cy="1117006"/>
      </dsp:txXfrm>
    </dsp:sp>
    <dsp:sp modelId="{876BF33A-6AA0-4A41-9E13-EE5F14E168D2}">
      <dsp:nvSpPr>
        <dsp:cNvPr id="0" name=""/>
        <dsp:cNvSpPr/>
      </dsp:nvSpPr>
      <dsp:spPr>
        <a:xfrm>
          <a:off x="0" y="1622338"/>
          <a:ext cx="6949440" cy="1237860"/>
        </a:xfrm>
        <a:prstGeom prst="round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화려한 탄막 연출과 위기 상황에서 벗어나는 감동적인 재미 를 제공합니다</a:t>
          </a:r>
          <a:r>
            <a:rPr lang="en-US" sz="2300" kern="1200"/>
            <a:t>.</a:t>
          </a:r>
        </a:p>
      </dsp:txBody>
      <dsp:txXfrm>
        <a:off x="60427" y="1682765"/>
        <a:ext cx="6828586" cy="1117006"/>
      </dsp:txXfrm>
    </dsp:sp>
    <dsp:sp modelId="{94E7666E-83FD-4DF9-B2BE-BFD95E5389BA}">
      <dsp:nvSpPr>
        <dsp:cNvPr id="0" name=""/>
        <dsp:cNvSpPr/>
      </dsp:nvSpPr>
      <dsp:spPr>
        <a:xfrm>
          <a:off x="0" y="2926438"/>
          <a:ext cx="6949440" cy="1237860"/>
        </a:xfrm>
        <a:prstGeom prst="round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가챠를 통한 편리한 성장으로 몰입감을 높입니다</a:t>
          </a:r>
          <a:r>
            <a:rPr lang="en-US" sz="2300" kern="1200"/>
            <a:t>.</a:t>
          </a:r>
        </a:p>
      </dsp:txBody>
      <dsp:txXfrm>
        <a:off x="60427" y="2986865"/>
        <a:ext cx="6828586" cy="1117006"/>
      </dsp:txXfrm>
    </dsp:sp>
    <dsp:sp modelId="{0DB3F735-25DD-42DA-A6C1-33D4D212DCFF}">
      <dsp:nvSpPr>
        <dsp:cNvPr id="0" name=""/>
        <dsp:cNvSpPr/>
      </dsp:nvSpPr>
      <dsp:spPr>
        <a:xfrm>
          <a:off x="0" y="4230538"/>
          <a:ext cx="6949440" cy="123786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300" kern="1200"/>
            <a:t>보스 스테이지</a:t>
          </a:r>
          <a:r>
            <a:rPr lang="en-US" sz="2300" kern="1200"/>
            <a:t>, </a:t>
          </a:r>
          <a:r>
            <a:rPr lang="ko-KR" sz="2300" kern="1200"/>
            <a:t>무한 모드 등 경쟁적인 요소와 높은 난이도의 게임을 통해 도전적인 재미를 제공합니다</a:t>
          </a:r>
          <a:endParaRPr lang="en-US" sz="2300" kern="1200"/>
        </a:p>
      </dsp:txBody>
      <dsp:txXfrm>
        <a:off x="60427" y="4290965"/>
        <a:ext cx="6828586" cy="1117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E4517-B14D-1A05-9FB8-934A87CD2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2F7C00-0979-2B75-2C53-B36E9DF07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9BFE3A-ACFC-CE46-BE01-74C3CB28F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3E08A-8FF2-7E94-C10C-2F7DB261D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4B798-E71A-3CA7-D929-B160EAAFC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034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EF80A-EDC3-F6FB-81FE-8D91A1A2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CA1C24-BCF3-664A-1E8C-FF5698C77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16FB8-4A0D-989A-F254-9D88CDA34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E7047E-4C33-4A15-A897-C1DD289E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3E1520-F92E-D873-D449-0D6150EC3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72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191C5E-914D-0746-DED4-A0EB2B283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ED9C02-30BE-F87D-CFD6-3DCA03D81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4A9E58-0CB8-FA81-A47D-5E4B90C39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82DF08-2E77-8C66-D852-A876991D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4808E5-44E9-D2FC-799D-AFBB1DFBE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5502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0B15CF-252A-DAEA-6676-435CFBBD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E1BBB7-1EFA-1C62-A140-37DF1B362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2BE431-23EE-3871-C146-9BFF51B2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40849E-6F13-E4FC-8DA3-69929C63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E5A85-6D5E-CBB6-6EDE-5209D0E1E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93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70A5E-44F9-7BDF-E0F1-65233C586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A1B7EA-0DDA-73B1-35A2-BC21F54E7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89F21-6ADE-6946-7D50-AE2C029C5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3F278-0C7C-1A03-581B-EC052F66C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D8466-58DE-C465-AD4E-0F7B686DB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82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1DCC1-948C-8CD4-39A6-899148BC4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56FF5C-F1B7-EDB5-FD6A-B4F605D28F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5314BA-FC04-AEB4-3FF6-67496151D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12B45A-E441-5E82-FB54-5876F9C36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BCEC47-CF7F-F1CB-2FCE-BCA305A64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C9149A-3D61-F08C-A6E6-AD1E98EB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159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812393-6BDA-A97A-7F54-F5E67CB2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3EAEC-C4D6-D1D5-5EF4-987487C8D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F37511-F6F4-522D-76B4-CD41EF600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5A15DB-24E1-4EBB-43D9-B2A6D72B29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6D685C7-E4C3-961D-F864-703F99DD6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31F9A85-28C0-4983-AE76-705FB84C7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1F4005-745D-79B1-F52B-D07085304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266328-4D5D-472B-DC51-05E8C3E4E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846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92F20A-F8ED-7185-A55A-D47C90B66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46B738-B620-06E1-B8BE-C79979418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690407-EE02-3633-F823-A1C7C287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7EA413-D513-5CC0-B29F-D43156E2E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610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B7931CD-0AB4-108E-4CB7-EC78011A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7C2E0CD-A425-1165-5445-68FB37177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613EBC-3AA6-067A-E096-B97A785B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835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A5AC54-BB45-CB2B-2BB1-FA4387BDE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57E6D8-2F39-0561-75F6-5ADA717E3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3318B06-EC35-E352-700A-71C332B085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1C079D-7780-B8DE-B04C-D4D15F3D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78136-8DF1-F2FD-F8E3-F26FA839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85C555-7F2F-EB79-A137-002ECB8E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40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36E9E-D425-EAE4-88E3-96BCB421C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651A889-E527-B6B1-3E26-025A3F4C7F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26B3B9-D5B3-DDB0-E4A0-68223B622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20C3D0-54C2-1372-8029-4DAA836A7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4C7F4-E5DE-0A89-B7C8-90A4E161A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5EB80A-A11D-46C7-DD35-4DB6B8FB9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06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142F2D-E88B-E5F2-649D-84CD09347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97F1BB-749F-B0BC-C2B3-970905752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BC81A3-E82F-252F-412B-14749B6C3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7A9CF6-772D-4CC6-B2B5-FE91BC6D32BC}" type="datetimeFigureOut">
              <a:rPr lang="ko-KR" altLang="en-US" smtClean="0"/>
              <a:t>2025-06-20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EDF709-3E9D-F660-0BE0-F4B92CA0F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FFB2B1-C9E9-703F-98DD-D83CC25A2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CF5D59-01E0-4EE7-940A-887B26E63D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5692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D4D02DC-86D0-86A9-4404-26B11AF64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2D1720-990A-EF0B-E83C-409F552D4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4392" y="1791147"/>
            <a:ext cx="7202862" cy="1952369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en-US" altLang="ko-KR" sz="4800" b="1" kern="1200">
                <a:latin typeface="+mj-lt"/>
                <a:ea typeface="+mj-ea"/>
                <a:cs typeface="+mj-cs"/>
              </a:rPr>
              <a:t>5</a:t>
            </a:r>
            <a:r>
              <a:rPr lang="ko-KR" altLang="en-US" sz="4800" b="1" kern="1200">
                <a:latin typeface="+mj-lt"/>
                <a:ea typeface="+mj-ea"/>
                <a:cs typeface="+mj-cs"/>
              </a:rPr>
              <a:t>조 슈팅게임 컨셉 기획안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4E9AF6-F6E9-03D9-AE35-68A27B0FA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4392" y="3843708"/>
            <a:ext cx="7202862" cy="1414091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228600" latinLnBrk="0">
              <a:buFont typeface="Arial" panose="020B0604020202020204" pitchFamily="34" charset="0"/>
              <a:buChar char="•"/>
            </a:pPr>
            <a:r>
              <a:rPr lang="ko-KR" altLang="en-US" dirty="0"/>
              <a:t>핵심 컨셉</a:t>
            </a:r>
            <a:r>
              <a:rPr lang="en-US" altLang="ko-KR" dirty="0"/>
              <a:t> </a:t>
            </a:r>
            <a:r>
              <a:rPr lang="ko-KR" altLang="en-US" dirty="0"/>
              <a:t>및 테마</a:t>
            </a:r>
            <a:endParaRPr lang="en-US" altLang="ko-KR" dirty="0"/>
          </a:p>
          <a:p>
            <a:pPr marL="457200" indent="-228600" latinLnBrk="0">
              <a:buFont typeface="Arial" panose="020B0604020202020204" pitchFamily="34" charset="0"/>
              <a:buChar char="•"/>
            </a:pPr>
            <a:r>
              <a:rPr lang="ko-KR" altLang="en-US" dirty="0"/>
              <a:t>핵심 콘텐츠와 서브 콘텐츠</a:t>
            </a:r>
            <a:endParaRPr lang="en-US" altLang="ko-KR" dirty="0"/>
          </a:p>
          <a:p>
            <a:pPr marL="457200" indent="-228600" latinLnBrk="0">
              <a:buFont typeface="Arial" panose="020B0604020202020204" pitchFamily="34" charset="0"/>
              <a:buChar char="•"/>
            </a:pPr>
            <a:r>
              <a:rPr lang="ko-KR" altLang="en-US" dirty="0"/>
              <a:t>주요 재미 포인트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2310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D888F-580A-8C0D-F675-8306889B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핵심 컨셉 및 테마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7BF8C2-088F-E0D4-3842-64AAE144E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컨셉</a:t>
            </a:r>
          </a:p>
          <a:p>
            <a:r>
              <a:rPr lang="ko-KR" altLang="en-US" dirty="0"/>
              <a:t>슈팅게임에 </a:t>
            </a:r>
            <a:r>
              <a:rPr lang="ko-KR" altLang="en-US" dirty="0" err="1"/>
              <a:t>갸차적인</a:t>
            </a:r>
            <a:r>
              <a:rPr lang="ko-KR" altLang="en-US" dirty="0"/>
              <a:t> 요소를 추가하여 수집형 </a:t>
            </a:r>
            <a:r>
              <a:rPr lang="en-US" altLang="ko-KR" dirty="0"/>
              <a:t>RPG</a:t>
            </a:r>
            <a:r>
              <a:rPr lang="ko-KR" altLang="en-US" dirty="0"/>
              <a:t>게임의 재미 요소를 슈팅게임으로 제공한다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테마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사이버 펑크 </a:t>
            </a:r>
            <a:r>
              <a:rPr lang="en-US" altLang="ko-KR" dirty="0"/>
              <a:t>, </a:t>
            </a:r>
            <a:r>
              <a:rPr lang="ko-KR" altLang="en-US" dirty="0"/>
              <a:t>고전적연출에 캐주얼한 시스템</a:t>
            </a:r>
            <a:r>
              <a:rPr lang="en-US" altLang="ko-KR" dirty="0"/>
              <a:t>, </a:t>
            </a:r>
            <a:r>
              <a:rPr lang="ko-KR" altLang="en-US" dirty="0"/>
              <a:t>스토리 위주 </a:t>
            </a:r>
          </a:p>
        </p:txBody>
      </p:sp>
    </p:spTree>
    <p:extLst>
      <p:ext uri="{BB962C8B-B14F-4D97-AF65-F5344CB8AC3E}">
        <p14:creationId xmlns:p14="http://schemas.microsoft.com/office/powerpoint/2010/main" val="352312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4">
            <a:extLst>
              <a:ext uri="{FF2B5EF4-FFF2-40B4-BE49-F238E27FC236}">
                <a16:creationId xmlns:a16="http://schemas.microsoft.com/office/drawing/2014/main" id="{87B4472A-332B-71E5-8009-33841E7C3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107721-287B-7018-0D51-2ABD9A528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74" y="1635260"/>
            <a:ext cx="3348297" cy="22417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4000" b="1"/>
              <a:t>2.</a:t>
            </a:r>
            <a:r>
              <a:rPr lang="ko-KR" altLang="en-US" sz="4000" b="1"/>
              <a:t>핵심 컨텐츠 </a:t>
            </a:r>
            <a:r>
              <a:rPr lang="en-US" altLang="ko-KR" sz="4000" b="1"/>
              <a:t>– </a:t>
            </a:r>
            <a:r>
              <a:rPr lang="ko-KR" altLang="en-US" sz="4000" b="1"/>
              <a:t>슈팅 전투</a:t>
            </a:r>
          </a:p>
        </p:txBody>
      </p:sp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C800478E-0A6D-84DF-67C7-E8156CAAC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709" y="4038156"/>
            <a:ext cx="3348297" cy="1184584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0" indent="0" latinLnBrk="0">
              <a:lnSpc>
                <a:spcPct val="120000"/>
              </a:lnSpc>
              <a:buNone/>
            </a:pPr>
            <a:r>
              <a:rPr lang="ko-KR" altLang="en-US" sz="1800" dirty="0"/>
              <a:t>피격 시 체력이 감소합니다</a:t>
            </a:r>
            <a:r>
              <a:rPr lang="en-US" altLang="ko-KR" sz="1800" dirty="0"/>
              <a:t>.</a:t>
            </a:r>
          </a:p>
          <a:p>
            <a:pPr marL="0" indent="0" latinLnBrk="0">
              <a:lnSpc>
                <a:spcPct val="120000"/>
              </a:lnSpc>
              <a:buNone/>
            </a:pPr>
            <a:r>
              <a:rPr lang="ko-KR" altLang="en-US" sz="1800" dirty="0"/>
              <a:t>다양한 패턴의 공격을 통해 유저에게 전략적인 움직임을 제안합니다</a:t>
            </a:r>
            <a:endParaRPr lang="en-US" altLang="ko-KR" sz="1800" dirty="0"/>
          </a:p>
        </p:txBody>
      </p:sp>
      <p:pic>
        <p:nvPicPr>
          <p:cNvPr id="20" name="스카이 포스 애니버서리 - 맛보기 플레이 (Sky Force Anniversary _ PS4) - YouTube - Chrome 2025-06-20 16-30-26">
            <a:hlinkClick r:id="" action="ppaction://media"/>
            <a:extLst>
              <a:ext uri="{FF2B5EF4-FFF2-40B4-BE49-F238E27FC236}">
                <a16:creationId xmlns:a16="http://schemas.microsoft.com/office/drawing/2014/main" id="{09ED4067-511C-9A14-4913-79A9934D80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4099" y="1346806"/>
            <a:ext cx="7390808" cy="415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2" name="Rectangle 1081">
            <a:extLst>
              <a:ext uri="{FF2B5EF4-FFF2-40B4-BE49-F238E27FC236}">
                <a16:creationId xmlns:a16="http://schemas.microsoft.com/office/drawing/2014/main" id="{26FF42C2-EA15-4154-B242-E98E88CE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84" name="Rectangle 1083">
            <a:extLst>
              <a:ext uri="{FF2B5EF4-FFF2-40B4-BE49-F238E27FC236}">
                <a16:creationId xmlns:a16="http://schemas.microsoft.com/office/drawing/2014/main" id="{D79DE9F7-28C4-4856-BA57-D696E124C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8624353-2A2A-D134-57F0-338322700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2.</a:t>
            </a:r>
            <a:r>
              <a:rPr lang="ko-KR" altLang="en-US" sz="2800" dirty="0"/>
              <a:t>핵심 컨텐츠 </a:t>
            </a:r>
            <a:r>
              <a:rPr lang="en-US" altLang="ko-KR" sz="2800" dirty="0"/>
              <a:t>- </a:t>
            </a:r>
            <a:r>
              <a:rPr lang="ko-KR" altLang="en-US" sz="2800" dirty="0"/>
              <a:t>스토리</a:t>
            </a:r>
            <a:r>
              <a:rPr lang="en-US" altLang="ko-KR" sz="2800" dirty="0"/>
              <a:t> </a:t>
            </a:r>
            <a:endParaRPr lang="ko-KR" altLang="en-US" sz="2800" dirty="0"/>
          </a:p>
        </p:txBody>
      </p:sp>
      <p:sp>
        <p:nvSpPr>
          <p:cNvPr id="1086" name="Rectangle 1085">
            <a:extLst>
              <a:ext uri="{FF2B5EF4-FFF2-40B4-BE49-F238E27FC236}">
                <a16:creationId xmlns:a16="http://schemas.microsoft.com/office/drawing/2014/main" id="{E1F9ED9C-121B-44C6-A308-5824769C4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8" name="Rectangle 1087">
            <a:extLst>
              <a:ext uri="{FF2B5EF4-FFF2-40B4-BE49-F238E27FC236}">
                <a16:creationId xmlns:a16="http://schemas.microsoft.com/office/drawing/2014/main" id="{4A5F8185-F27B-4E99-A06C-007336FE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95865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CC7090-9500-7E2A-7C2C-74F109840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59152"/>
            <a:ext cx="4056530" cy="3429000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수평적 스테이지 방식입니다</a:t>
            </a:r>
            <a:endParaRPr lang="en-US" altLang="ko-KR" sz="1800" dirty="0"/>
          </a:p>
          <a:p>
            <a:r>
              <a:rPr lang="ko-KR" altLang="en-US" sz="1800" dirty="0"/>
              <a:t>스테이지 마다 속성이 존재 합니다</a:t>
            </a:r>
            <a:endParaRPr lang="en-US" altLang="ko-KR" sz="1800" dirty="0"/>
          </a:p>
          <a:p>
            <a:r>
              <a:rPr lang="ko-KR" altLang="en-US" sz="1800" dirty="0"/>
              <a:t>유저는 속성에 따라 파티를 구성하여 진입합니다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특정 패턴의 보스 스테이지를 클리어 하면 다음 스테이지로 넘어갑니다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pPr marL="0" indent="0">
              <a:buNone/>
            </a:pPr>
            <a:endParaRPr lang="ko-KR" altLang="en-US" sz="1800" dirty="0"/>
          </a:p>
        </p:txBody>
      </p:sp>
      <p:pic>
        <p:nvPicPr>
          <p:cNvPr id="1028" name="Picture 4" descr="무과금으로 달려보자 세븐나이츠 - 모바일 게임메카">
            <a:extLst>
              <a:ext uri="{FF2B5EF4-FFF2-40B4-BE49-F238E27FC236}">
                <a16:creationId xmlns:a16="http://schemas.microsoft.com/office/drawing/2014/main" id="{5BF46734-369D-B3A0-24A0-5705BA9D0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74" b="10285"/>
          <a:stretch>
            <a:fillRect/>
          </a:stretch>
        </p:blipFill>
        <p:spPr bwMode="auto">
          <a:xfrm>
            <a:off x="8962365" y="633619"/>
            <a:ext cx="2873668" cy="2272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넷마블 '세븐나이츠 리버스', 원작 감성 살리면서 재미 요소는 더 늘어 | Save Internet 뉴데일리">
            <a:extLst>
              <a:ext uri="{FF2B5EF4-FFF2-40B4-BE49-F238E27FC236}">
                <a16:creationId xmlns:a16="http://schemas.microsoft.com/office/drawing/2014/main" id="{E44AE1F7-0F69-0DB2-C4AE-C059403FC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2" r="4586" b="-1"/>
          <a:stretch>
            <a:fillRect/>
          </a:stretch>
        </p:blipFill>
        <p:spPr bwMode="auto">
          <a:xfrm>
            <a:off x="5846705" y="3119989"/>
            <a:ext cx="5989328" cy="3036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72B16F9-CF2C-4CF4-994F-7E04D1ECB385}"/>
              </a:ext>
            </a:extLst>
          </p:cNvPr>
          <p:cNvGrpSpPr/>
          <p:nvPr/>
        </p:nvGrpSpPr>
        <p:grpSpPr>
          <a:xfrm>
            <a:off x="6338852" y="566928"/>
            <a:ext cx="1889373" cy="2338913"/>
            <a:chOff x="0" y="0"/>
            <a:chExt cx="895350" cy="11557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A97DB3F7-A2A2-B3CB-1505-F7AE77F100B7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53722ADF-7276-6ED2-EB8B-A52F1453BD32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5771A1A5-4665-3D93-2F4B-847C5E233C69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423238BE-2E0D-045F-2E44-7E893F33EC01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63D8C138-F150-DD5D-6BD7-C187ED6EA1A1}"/>
                  </a:ext>
                </a:extLst>
              </p:cNvPr>
              <p:cNvCxnSpPr>
                <a:stCxn id="11" idx="5"/>
                <a:endCxn id="13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219B4479-EA14-BBB2-1101-BE112A345F2E}"/>
                  </a:ext>
                </a:extLst>
              </p:cNvPr>
              <p:cNvCxnSpPr>
                <a:stCxn id="13" idx="2"/>
                <a:endCxn id="12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3A420CF5-6B58-2E95-C23D-4A3BAB6AE388}"/>
                  </a:ext>
                </a:extLst>
              </p:cNvPr>
              <p:cNvCxnSpPr>
                <a:stCxn id="12" idx="7"/>
                <a:endCxn id="11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D2F1407-46FD-B26C-61E6-ECB97279BF12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676F28BE-4D72-D4CC-3D69-03C720CD7EB6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ED52B34A-7E58-538D-259C-5EE44654DF23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807473C2-6013-4D3B-BC5F-43292DDB7F7D}"/>
                  </a:ext>
                </a:extLst>
              </p:cNvPr>
              <p:cNvCxnSpPr>
                <a:stCxn id="8" idx="1"/>
                <a:endCxn id="7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FC15BAC1-0647-4369-5E22-8006B9D4C40A}"/>
                  </a:ext>
                </a:extLst>
              </p:cNvPr>
              <p:cNvCxnSpPr>
                <a:stCxn id="7" idx="5"/>
                <a:endCxn id="8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75607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A15F4-5EBD-5EC7-106B-EE88D7E40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핵심 컨텐츠 </a:t>
            </a:r>
            <a:r>
              <a:rPr lang="en-US" altLang="ko-KR" dirty="0"/>
              <a:t>– </a:t>
            </a:r>
            <a:r>
              <a:rPr lang="ko-KR" altLang="en-US" dirty="0"/>
              <a:t>가챠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0BC189-175C-0FA8-9263-E22378246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ko-KR" altLang="en-US" dirty="0"/>
              <a:t>무기 가챠와 캐릭터 가챠를 분리하여 제공합니다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가챠 테이블은 추후에 기획하여 제공 할 수 있도록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84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2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150A68-994C-6ABC-FA5B-DCB70D5F7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altLang="ko-KR"/>
              <a:t>2. </a:t>
            </a:r>
            <a:r>
              <a:rPr lang="ko-KR" altLang="en-US"/>
              <a:t>핵심 컨텐츠 </a:t>
            </a:r>
            <a:r>
              <a:rPr lang="en-US" altLang="ko-KR"/>
              <a:t>- </a:t>
            </a:r>
            <a:r>
              <a:rPr lang="ko-KR" altLang="en-US"/>
              <a:t>속성시스템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8F99FB-791A-1D7F-DB65-46861D293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캐릭터와 몬스터에게 속성을 설정하여 속성에 따라 데미지 유불리를 주고자 합니다</a:t>
            </a:r>
            <a:r>
              <a:rPr lang="en-US" altLang="ko-KR" sz="2000" dirty="0"/>
              <a:t>. </a:t>
            </a:r>
          </a:p>
          <a:p>
            <a:r>
              <a:rPr lang="ko-KR" altLang="en-US" sz="2000" dirty="0"/>
              <a:t>이러한 방식을 통해 수집형 </a:t>
            </a:r>
            <a:r>
              <a:rPr lang="en-US" altLang="ko-KR" sz="2000" dirty="0"/>
              <a:t>RPG</a:t>
            </a:r>
            <a:r>
              <a:rPr lang="ko-KR" altLang="en-US" sz="2000" dirty="0"/>
              <a:t>의 요소를 제공하고자 합니다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다만 속성시스템만 추가 할 경우 파티 구성의 전략적인 요소가 저하될 가능성이 있습니다</a:t>
            </a:r>
            <a:r>
              <a:rPr lang="en-US" altLang="ko-KR" sz="2000" dirty="0"/>
              <a:t>.</a:t>
            </a:r>
          </a:p>
        </p:txBody>
      </p:sp>
      <p:sp>
        <p:nvSpPr>
          <p:cNvPr id="39" name="Freeform: Shape 2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81D765A-7E5F-E0EE-038D-A4C0BC08FB2F}"/>
              </a:ext>
            </a:extLst>
          </p:cNvPr>
          <p:cNvGrpSpPr/>
          <p:nvPr/>
        </p:nvGrpSpPr>
        <p:grpSpPr>
          <a:xfrm>
            <a:off x="7596606" y="2184914"/>
            <a:ext cx="3034027" cy="3755914"/>
            <a:chOff x="0" y="0"/>
            <a:chExt cx="895350" cy="115570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60D5395-97D2-5D8D-105B-5F002E76C96A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7C03DD61-CBAB-0402-66A7-87C35BF74A6D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6F29DC49-2AC2-874E-EC7F-38C462F281B5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B254176E-040A-C646-0738-0752ABCC4848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B0024DF0-E44A-B0E3-E920-A90B030CF858}"/>
                  </a:ext>
                </a:extLst>
              </p:cNvPr>
              <p:cNvCxnSpPr>
                <a:stCxn id="11" idx="5"/>
                <a:endCxn id="13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99FF7565-A6E2-E9CC-C3F3-4192F12E700F}"/>
                  </a:ext>
                </a:extLst>
              </p:cNvPr>
              <p:cNvCxnSpPr>
                <a:stCxn id="13" idx="2"/>
                <a:endCxn id="12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D442F0DB-2D45-727A-FC04-3B952235FEE6}"/>
                  </a:ext>
                </a:extLst>
              </p:cNvPr>
              <p:cNvCxnSpPr>
                <a:stCxn id="12" idx="7"/>
                <a:endCxn id="11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484224F-5909-54CB-01D5-B73E32BF81A3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50BE8F92-8A6E-72C9-9837-8C99530A1CF2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E9DE27EF-5ED2-E552-76ED-C3B3C72F47D0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F5A347AE-8028-0D3A-A7F6-FCE7FD9DA203}"/>
                  </a:ext>
                </a:extLst>
              </p:cNvPr>
              <p:cNvCxnSpPr>
                <a:stCxn id="8" idx="1"/>
                <a:endCxn id="7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8CD20A31-DF22-A6CA-7EAC-C53B887B74F6}"/>
                  </a:ext>
                </a:extLst>
              </p:cNvPr>
              <p:cNvCxnSpPr>
                <a:stCxn id="7" idx="5"/>
                <a:endCxn id="8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38336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0059AD-1515-4586-BEF5-E60F416F6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핵심 시스템 </a:t>
            </a:r>
            <a:r>
              <a:rPr lang="en-US" altLang="ko-KR" dirty="0"/>
              <a:t>– </a:t>
            </a:r>
            <a:r>
              <a:rPr lang="ko-KR" altLang="en-US" dirty="0"/>
              <a:t>파티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838D53-4037-0DE3-1302-6BDD04D6E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파티는 총 </a:t>
            </a:r>
            <a:r>
              <a:rPr lang="en-US" altLang="ko-KR" dirty="0"/>
              <a:t>3</a:t>
            </a:r>
            <a:r>
              <a:rPr lang="ko-KR" altLang="en-US" dirty="0"/>
              <a:t>개의 캐릭터로 구성됩니다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유저는 메인 캐릭터 </a:t>
            </a:r>
            <a:r>
              <a:rPr lang="en-US" altLang="ko-KR" dirty="0"/>
              <a:t>1</a:t>
            </a:r>
            <a:r>
              <a:rPr lang="ko-KR" altLang="en-US" dirty="0"/>
              <a:t>인과 서브 </a:t>
            </a:r>
            <a:r>
              <a:rPr lang="en-US" altLang="ko-KR" dirty="0"/>
              <a:t>2</a:t>
            </a:r>
            <a:r>
              <a:rPr lang="ko-KR" altLang="en-US" dirty="0"/>
              <a:t>인을 설정하여 파티를 구성합니다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메인 캐릭터는 실제 조작하는 </a:t>
            </a:r>
            <a:r>
              <a:rPr lang="ko-KR" altLang="en-US" dirty="0" err="1"/>
              <a:t>플레이어블</a:t>
            </a:r>
            <a:r>
              <a:rPr lang="ko-KR" altLang="en-US" dirty="0"/>
              <a:t> 캐릭터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서브 캐릭터는 서브 스킬을 제공하는 </a:t>
            </a:r>
            <a:r>
              <a:rPr lang="en-US" altLang="ko-KR" dirty="0"/>
              <a:t>“</a:t>
            </a:r>
            <a:r>
              <a:rPr lang="ko-KR" altLang="en-US" dirty="0"/>
              <a:t>특수 장비</a:t>
            </a:r>
            <a:r>
              <a:rPr lang="en-US" altLang="ko-KR" dirty="0"/>
              <a:t>”</a:t>
            </a:r>
            <a:r>
              <a:rPr lang="ko-KR" altLang="en-US" dirty="0"/>
              <a:t>의 역할을 수행합니다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서브 스킬은 탄환 제거</a:t>
            </a:r>
            <a:r>
              <a:rPr lang="en-US" altLang="ko-KR" dirty="0"/>
              <a:t>, </a:t>
            </a:r>
            <a:r>
              <a:rPr lang="ko-KR" altLang="en-US" dirty="0"/>
              <a:t>버프 제공 등 다양한 방식으로 전략적인 요소를 </a:t>
            </a:r>
            <a:r>
              <a:rPr lang="ko-KR" altLang="en-US" dirty="0" err="1"/>
              <a:t>제공하니다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b="1" dirty="0"/>
              <a:t>위의 방식을 통해 속성시스템으로 인한 전략 단순화 문제를 완화하고 파티 구성의 전략적 요소를 강화 하였습니다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407601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3BDA51-4893-A459-9358-1E4374C62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서브 컨텐츠 </a:t>
            </a:r>
            <a:r>
              <a:rPr lang="en-US" altLang="ko-KR" dirty="0"/>
              <a:t>– </a:t>
            </a:r>
            <a:r>
              <a:rPr lang="ko-KR" altLang="en-US" dirty="0"/>
              <a:t>무한 모드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7BB918-A42E-F34E-6250-B0E325C6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특정 속성의 스테이지를 무제한으로 플레이 하는 모드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점수를 통한 경쟁적인 요소를 제공하고자 고안 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시간대에 따라 점진적으로 적의 </a:t>
            </a:r>
            <a:r>
              <a:rPr lang="ko-KR" altLang="en-US" dirty="0" err="1"/>
              <a:t>스텟이</a:t>
            </a:r>
            <a:r>
              <a:rPr lang="ko-KR" altLang="en-US" dirty="0"/>
              <a:t> 강화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8225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1922D2-D397-9EA4-A66D-55B0884D1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FB99968-8D47-36EF-49FD-34AF61A33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548639"/>
            <a:ext cx="3494314" cy="5786638"/>
          </a:xfrm>
        </p:spPr>
        <p:txBody>
          <a:bodyPr anchor="t">
            <a:normAutofit/>
          </a:bodyPr>
          <a:lstStyle/>
          <a:p>
            <a:r>
              <a:rPr lang="en-US" altLang="ko-KR" dirty="0"/>
              <a:t>3. </a:t>
            </a:r>
            <a:r>
              <a:rPr lang="ko-KR" altLang="en-US" dirty="0"/>
              <a:t>주요 재미 포인트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1111934A-4834-073D-D15B-198B986B6F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1449940"/>
              </p:ext>
            </p:extLst>
          </p:nvPr>
        </p:nvGraphicFramePr>
        <p:xfrm>
          <a:off x="4608246" y="548640"/>
          <a:ext cx="6949440" cy="5786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7932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317</Words>
  <Application>Microsoft Office PowerPoint</Application>
  <PresentationFormat>와이드스크린</PresentationFormat>
  <Paragraphs>42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Calibri</vt:lpstr>
      <vt:lpstr>Office 테마</vt:lpstr>
      <vt:lpstr>5조 슈팅게임 컨셉 기획안</vt:lpstr>
      <vt:lpstr>1. 핵심 컨셉 및 테마</vt:lpstr>
      <vt:lpstr>2.핵심 컨텐츠 – 슈팅 전투</vt:lpstr>
      <vt:lpstr>2.핵심 컨텐츠 - 스토리 </vt:lpstr>
      <vt:lpstr>2. 핵심 컨텐츠 – 가챠 시스템</vt:lpstr>
      <vt:lpstr>2. 핵심 컨텐츠 - 속성시스템</vt:lpstr>
      <vt:lpstr>2. 핵심 시스템 – 파티 구성</vt:lpstr>
      <vt:lpstr>2.서브 컨텐츠 – 무한 모드</vt:lpstr>
      <vt:lpstr>3. 주요 재미 포인트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김예성</dc:creator>
  <cp:lastModifiedBy>김예성</cp:lastModifiedBy>
  <cp:revision>2</cp:revision>
  <dcterms:created xsi:type="dcterms:W3CDTF">2025-06-20T05:31:59Z</dcterms:created>
  <dcterms:modified xsi:type="dcterms:W3CDTF">2025-06-20T07:59:24Z</dcterms:modified>
</cp:coreProperties>
</file>

<file path=docProps/thumbnail.jpeg>
</file>